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65" r:id="rId2"/>
  </p:sldIdLst>
  <p:sldSz cx="39600188" cy="25199975"/>
  <p:notesSz cx="9144000" cy="6858000"/>
  <p:defaultTextStyle>
    <a:defPPr>
      <a:defRPr lang="en-US"/>
    </a:defPPr>
    <a:lvl1pPr marL="0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386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4774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7161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69548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1936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4323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6711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39098" algn="l" defTabSz="3084774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37" userDrawn="1">
          <p15:clr>
            <a:srgbClr val="A4A3A4"/>
          </p15:clr>
        </p15:guide>
        <p15:guide id="2" pos="124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B"/>
    <a:srgbClr val="D4B485"/>
    <a:srgbClr val="F7F1E9"/>
    <a:srgbClr val="174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29" d="100"/>
          <a:sy n="29" d="100"/>
        </p:scale>
        <p:origin x="516" y="168"/>
      </p:cViewPr>
      <p:guideLst>
        <p:guide orient="horz" pos="7937"/>
        <p:guide pos="124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0024" y="4124164"/>
            <a:ext cx="29700141" cy="8773325"/>
          </a:xfrm>
        </p:spPr>
        <p:txBody>
          <a:bodyPr anchor="b"/>
          <a:lstStyle>
            <a:lvl1pPr algn="ctr">
              <a:defRPr sz="19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0024" y="13235822"/>
            <a:ext cx="29700141" cy="6084159"/>
          </a:xfrm>
        </p:spPr>
        <p:txBody>
          <a:bodyPr/>
          <a:lstStyle>
            <a:lvl1pPr marL="0" indent="0" algn="ctr">
              <a:buNone/>
              <a:defRPr sz="7795"/>
            </a:lvl1pPr>
            <a:lvl2pPr marL="1484986" indent="0" algn="ctr">
              <a:buNone/>
              <a:defRPr sz="6496"/>
            </a:lvl2pPr>
            <a:lvl3pPr marL="2969971" indent="0" algn="ctr">
              <a:buNone/>
              <a:defRPr sz="5846"/>
            </a:lvl3pPr>
            <a:lvl4pPr marL="4454957" indent="0" algn="ctr">
              <a:buNone/>
              <a:defRPr sz="5197"/>
            </a:lvl4pPr>
            <a:lvl5pPr marL="5939942" indent="0" algn="ctr">
              <a:buNone/>
              <a:defRPr sz="5197"/>
            </a:lvl5pPr>
            <a:lvl6pPr marL="7424928" indent="0" algn="ctr">
              <a:buNone/>
              <a:defRPr sz="5197"/>
            </a:lvl6pPr>
            <a:lvl7pPr marL="8909914" indent="0" algn="ctr">
              <a:buNone/>
              <a:defRPr sz="5197"/>
            </a:lvl7pPr>
            <a:lvl8pPr marL="10394899" indent="0" algn="ctr">
              <a:buNone/>
              <a:defRPr sz="5197"/>
            </a:lvl8pPr>
            <a:lvl9pPr marL="11879885" indent="0" algn="ctr">
              <a:buNone/>
              <a:defRPr sz="51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1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338884" y="1341665"/>
            <a:ext cx="8538791" cy="213558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2513" y="1341665"/>
            <a:ext cx="25121369" cy="213558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6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66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1888" y="6282497"/>
            <a:ext cx="34155162" cy="10482488"/>
          </a:xfrm>
        </p:spPr>
        <p:txBody>
          <a:bodyPr anchor="b"/>
          <a:lstStyle>
            <a:lvl1pPr>
              <a:defRPr sz="194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01888" y="16864153"/>
            <a:ext cx="34155162" cy="5512493"/>
          </a:xfrm>
        </p:spPr>
        <p:txBody>
          <a:bodyPr/>
          <a:lstStyle>
            <a:lvl1pPr marL="0" indent="0">
              <a:buNone/>
              <a:defRPr sz="7795">
                <a:solidFill>
                  <a:schemeClr val="tx1">
                    <a:tint val="75000"/>
                  </a:schemeClr>
                </a:solidFill>
              </a:defRPr>
            </a:lvl1pPr>
            <a:lvl2pPr marL="1484986" indent="0">
              <a:buNone/>
              <a:defRPr sz="6496">
                <a:solidFill>
                  <a:schemeClr val="tx1">
                    <a:tint val="75000"/>
                  </a:schemeClr>
                </a:solidFill>
              </a:defRPr>
            </a:lvl2pPr>
            <a:lvl3pPr marL="2969971" indent="0">
              <a:buNone/>
              <a:defRPr sz="5846">
                <a:solidFill>
                  <a:schemeClr val="tx1">
                    <a:tint val="75000"/>
                  </a:schemeClr>
                </a:solidFill>
              </a:defRPr>
            </a:lvl3pPr>
            <a:lvl4pPr marL="4454957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4pPr>
            <a:lvl5pPr marL="5939942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5pPr>
            <a:lvl6pPr marL="7424928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6pPr>
            <a:lvl7pPr marL="8909914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7pPr>
            <a:lvl8pPr marL="10394899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8pPr>
            <a:lvl9pPr marL="11879885" indent="0">
              <a:buNone/>
              <a:defRPr sz="5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21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2513" y="6708326"/>
            <a:ext cx="16830080" cy="159891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047595" y="6708326"/>
            <a:ext cx="16830080" cy="159891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4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1" y="1341667"/>
            <a:ext cx="34155162" cy="48708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7673" y="6177496"/>
            <a:ext cx="16752734" cy="3027495"/>
          </a:xfrm>
        </p:spPr>
        <p:txBody>
          <a:bodyPr anchor="b"/>
          <a:lstStyle>
            <a:lvl1pPr marL="0" indent="0">
              <a:buNone/>
              <a:defRPr sz="7795" b="1"/>
            </a:lvl1pPr>
            <a:lvl2pPr marL="1484986" indent="0">
              <a:buNone/>
              <a:defRPr sz="6496" b="1"/>
            </a:lvl2pPr>
            <a:lvl3pPr marL="2969971" indent="0">
              <a:buNone/>
              <a:defRPr sz="5846" b="1"/>
            </a:lvl3pPr>
            <a:lvl4pPr marL="4454957" indent="0">
              <a:buNone/>
              <a:defRPr sz="5197" b="1"/>
            </a:lvl4pPr>
            <a:lvl5pPr marL="5939942" indent="0">
              <a:buNone/>
              <a:defRPr sz="5197" b="1"/>
            </a:lvl5pPr>
            <a:lvl6pPr marL="7424928" indent="0">
              <a:buNone/>
              <a:defRPr sz="5197" b="1"/>
            </a:lvl6pPr>
            <a:lvl7pPr marL="8909914" indent="0">
              <a:buNone/>
              <a:defRPr sz="5197" b="1"/>
            </a:lvl7pPr>
            <a:lvl8pPr marL="10394899" indent="0">
              <a:buNone/>
              <a:defRPr sz="5197" b="1"/>
            </a:lvl8pPr>
            <a:lvl9pPr marL="11879885" indent="0">
              <a:buNone/>
              <a:defRPr sz="51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27673" y="9204991"/>
            <a:ext cx="16752734" cy="135391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047595" y="6177496"/>
            <a:ext cx="16835238" cy="3027495"/>
          </a:xfrm>
        </p:spPr>
        <p:txBody>
          <a:bodyPr anchor="b"/>
          <a:lstStyle>
            <a:lvl1pPr marL="0" indent="0">
              <a:buNone/>
              <a:defRPr sz="7795" b="1"/>
            </a:lvl1pPr>
            <a:lvl2pPr marL="1484986" indent="0">
              <a:buNone/>
              <a:defRPr sz="6496" b="1"/>
            </a:lvl2pPr>
            <a:lvl3pPr marL="2969971" indent="0">
              <a:buNone/>
              <a:defRPr sz="5846" b="1"/>
            </a:lvl3pPr>
            <a:lvl4pPr marL="4454957" indent="0">
              <a:buNone/>
              <a:defRPr sz="5197" b="1"/>
            </a:lvl4pPr>
            <a:lvl5pPr marL="5939942" indent="0">
              <a:buNone/>
              <a:defRPr sz="5197" b="1"/>
            </a:lvl5pPr>
            <a:lvl6pPr marL="7424928" indent="0">
              <a:buNone/>
              <a:defRPr sz="5197" b="1"/>
            </a:lvl6pPr>
            <a:lvl7pPr marL="8909914" indent="0">
              <a:buNone/>
              <a:defRPr sz="5197" b="1"/>
            </a:lvl7pPr>
            <a:lvl8pPr marL="10394899" indent="0">
              <a:buNone/>
              <a:defRPr sz="5197" b="1"/>
            </a:lvl8pPr>
            <a:lvl9pPr marL="11879885" indent="0">
              <a:buNone/>
              <a:defRPr sz="51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047595" y="9204991"/>
            <a:ext cx="16835238" cy="1353915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3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8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0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3" y="1679998"/>
            <a:ext cx="12772090" cy="5879994"/>
          </a:xfrm>
        </p:spPr>
        <p:txBody>
          <a:bodyPr anchor="b"/>
          <a:lstStyle>
            <a:lvl1pPr>
              <a:defRPr sz="10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5238" y="3628331"/>
            <a:ext cx="20047595" cy="17908316"/>
          </a:xfrm>
        </p:spPr>
        <p:txBody>
          <a:bodyPr/>
          <a:lstStyle>
            <a:lvl1pPr>
              <a:defRPr sz="10394"/>
            </a:lvl1pPr>
            <a:lvl2pPr>
              <a:defRPr sz="9094"/>
            </a:lvl2pPr>
            <a:lvl3pPr>
              <a:defRPr sz="7795"/>
            </a:lvl3pPr>
            <a:lvl4pPr>
              <a:defRPr sz="6496"/>
            </a:lvl4pPr>
            <a:lvl5pPr>
              <a:defRPr sz="6496"/>
            </a:lvl5pPr>
            <a:lvl6pPr>
              <a:defRPr sz="6496"/>
            </a:lvl6pPr>
            <a:lvl7pPr>
              <a:defRPr sz="6496"/>
            </a:lvl7pPr>
            <a:lvl8pPr>
              <a:defRPr sz="6496"/>
            </a:lvl8pPr>
            <a:lvl9pPr>
              <a:defRPr sz="649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3" y="7559993"/>
            <a:ext cx="12772090" cy="14005821"/>
          </a:xfrm>
        </p:spPr>
        <p:txBody>
          <a:bodyPr/>
          <a:lstStyle>
            <a:lvl1pPr marL="0" indent="0">
              <a:buNone/>
              <a:defRPr sz="5197"/>
            </a:lvl1pPr>
            <a:lvl2pPr marL="1484986" indent="0">
              <a:buNone/>
              <a:defRPr sz="4547"/>
            </a:lvl2pPr>
            <a:lvl3pPr marL="2969971" indent="0">
              <a:buNone/>
              <a:defRPr sz="3898"/>
            </a:lvl3pPr>
            <a:lvl4pPr marL="4454957" indent="0">
              <a:buNone/>
              <a:defRPr sz="3248"/>
            </a:lvl4pPr>
            <a:lvl5pPr marL="5939942" indent="0">
              <a:buNone/>
              <a:defRPr sz="3248"/>
            </a:lvl5pPr>
            <a:lvl6pPr marL="7424928" indent="0">
              <a:buNone/>
              <a:defRPr sz="3248"/>
            </a:lvl6pPr>
            <a:lvl7pPr marL="8909914" indent="0">
              <a:buNone/>
              <a:defRPr sz="3248"/>
            </a:lvl7pPr>
            <a:lvl8pPr marL="10394899" indent="0">
              <a:buNone/>
              <a:defRPr sz="3248"/>
            </a:lvl8pPr>
            <a:lvl9pPr marL="11879885" indent="0">
              <a:buNone/>
              <a:defRPr sz="324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29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7673" y="1679998"/>
            <a:ext cx="12772090" cy="5879994"/>
          </a:xfrm>
        </p:spPr>
        <p:txBody>
          <a:bodyPr anchor="b"/>
          <a:lstStyle>
            <a:lvl1pPr>
              <a:defRPr sz="103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835238" y="3628331"/>
            <a:ext cx="20047595" cy="17908316"/>
          </a:xfrm>
        </p:spPr>
        <p:txBody>
          <a:bodyPr anchor="t"/>
          <a:lstStyle>
            <a:lvl1pPr marL="0" indent="0">
              <a:buNone/>
              <a:defRPr sz="10394"/>
            </a:lvl1pPr>
            <a:lvl2pPr marL="1484986" indent="0">
              <a:buNone/>
              <a:defRPr sz="9094"/>
            </a:lvl2pPr>
            <a:lvl3pPr marL="2969971" indent="0">
              <a:buNone/>
              <a:defRPr sz="7795"/>
            </a:lvl3pPr>
            <a:lvl4pPr marL="4454957" indent="0">
              <a:buNone/>
              <a:defRPr sz="6496"/>
            </a:lvl4pPr>
            <a:lvl5pPr marL="5939942" indent="0">
              <a:buNone/>
              <a:defRPr sz="6496"/>
            </a:lvl5pPr>
            <a:lvl6pPr marL="7424928" indent="0">
              <a:buNone/>
              <a:defRPr sz="6496"/>
            </a:lvl6pPr>
            <a:lvl7pPr marL="8909914" indent="0">
              <a:buNone/>
              <a:defRPr sz="6496"/>
            </a:lvl7pPr>
            <a:lvl8pPr marL="10394899" indent="0">
              <a:buNone/>
              <a:defRPr sz="6496"/>
            </a:lvl8pPr>
            <a:lvl9pPr marL="11879885" indent="0">
              <a:buNone/>
              <a:defRPr sz="649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27673" y="7559993"/>
            <a:ext cx="12772090" cy="14005821"/>
          </a:xfrm>
        </p:spPr>
        <p:txBody>
          <a:bodyPr/>
          <a:lstStyle>
            <a:lvl1pPr marL="0" indent="0">
              <a:buNone/>
              <a:defRPr sz="5197"/>
            </a:lvl1pPr>
            <a:lvl2pPr marL="1484986" indent="0">
              <a:buNone/>
              <a:defRPr sz="4547"/>
            </a:lvl2pPr>
            <a:lvl3pPr marL="2969971" indent="0">
              <a:buNone/>
              <a:defRPr sz="3898"/>
            </a:lvl3pPr>
            <a:lvl4pPr marL="4454957" indent="0">
              <a:buNone/>
              <a:defRPr sz="3248"/>
            </a:lvl4pPr>
            <a:lvl5pPr marL="5939942" indent="0">
              <a:buNone/>
              <a:defRPr sz="3248"/>
            </a:lvl5pPr>
            <a:lvl6pPr marL="7424928" indent="0">
              <a:buNone/>
              <a:defRPr sz="3248"/>
            </a:lvl6pPr>
            <a:lvl7pPr marL="8909914" indent="0">
              <a:buNone/>
              <a:defRPr sz="3248"/>
            </a:lvl7pPr>
            <a:lvl8pPr marL="10394899" indent="0">
              <a:buNone/>
              <a:defRPr sz="3248"/>
            </a:lvl8pPr>
            <a:lvl9pPr marL="11879885" indent="0">
              <a:buNone/>
              <a:defRPr sz="324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0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22513" y="1341667"/>
            <a:ext cx="3415516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513" y="6708326"/>
            <a:ext cx="3415516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22513" y="23356646"/>
            <a:ext cx="8910042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17563" y="23356646"/>
            <a:ext cx="13365063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967633" y="23356646"/>
            <a:ext cx="8910042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2969971" rtl="0" eaLnBrk="1" latinLnBrk="0" hangingPunct="1">
        <a:lnSpc>
          <a:spcPct val="90000"/>
        </a:lnSpc>
        <a:spcBef>
          <a:spcPct val="0"/>
        </a:spcBef>
        <a:buNone/>
        <a:defRPr sz="142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93" indent="-742493" algn="l" defTabSz="2969971" rtl="0" eaLnBrk="1" latinLnBrk="0" hangingPunct="1">
        <a:lnSpc>
          <a:spcPct val="90000"/>
        </a:lnSpc>
        <a:spcBef>
          <a:spcPts val="3248"/>
        </a:spcBef>
        <a:buFont typeface="Arial" panose="020B0604020202020204" pitchFamily="34" charset="0"/>
        <a:buChar char="•"/>
        <a:defRPr sz="9094" kern="1200">
          <a:solidFill>
            <a:schemeClr val="tx1"/>
          </a:solidFill>
          <a:latin typeface="+mn-lt"/>
          <a:ea typeface="+mn-ea"/>
          <a:cs typeface="+mn-cs"/>
        </a:defRPr>
      </a:lvl1pPr>
      <a:lvl2pPr marL="2227478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7795" kern="1200">
          <a:solidFill>
            <a:schemeClr val="tx1"/>
          </a:solidFill>
          <a:latin typeface="+mn-lt"/>
          <a:ea typeface="+mn-ea"/>
          <a:cs typeface="+mn-cs"/>
        </a:defRPr>
      </a:lvl2pPr>
      <a:lvl3pPr marL="3712464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6496" kern="1200">
          <a:solidFill>
            <a:schemeClr val="tx1"/>
          </a:solidFill>
          <a:latin typeface="+mn-lt"/>
          <a:ea typeface="+mn-ea"/>
          <a:cs typeface="+mn-cs"/>
        </a:defRPr>
      </a:lvl3pPr>
      <a:lvl4pPr marL="5197450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4pPr>
      <a:lvl5pPr marL="6682435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5pPr>
      <a:lvl6pPr marL="8167421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6pPr>
      <a:lvl7pPr marL="9652406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7pPr>
      <a:lvl8pPr marL="11137392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8pPr>
      <a:lvl9pPr marL="12622378" indent="-742493" algn="l" defTabSz="2969971" rtl="0" eaLnBrk="1" latinLnBrk="0" hangingPunct="1">
        <a:lnSpc>
          <a:spcPct val="90000"/>
        </a:lnSpc>
        <a:spcBef>
          <a:spcPts val="1624"/>
        </a:spcBef>
        <a:buFont typeface="Arial" panose="020B0604020202020204" pitchFamily="34" charset="0"/>
        <a:buChar char="•"/>
        <a:defRPr sz="5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1pPr>
      <a:lvl2pPr marL="1484986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2pPr>
      <a:lvl3pPr marL="2969971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3pPr>
      <a:lvl4pPr marL="4454957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4pPr>
      <a:lvl5pPr marL="5939942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5pPr>
      <a:lvl6pPr marL="7424928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6pPr>
      <a:lvl7pPr marL="8909914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7pPr>
      <a:lvl8pPr marL="10394899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8pPr>
      <a:lvl9pPr marL="11879885" algn="l" defTabSz="2969971" rtl="0" eaLnBrk="1" latinLnBrk="0" hangingPunct="1">
        <a:defRPr sz="58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2120876" y="22305708"/>
            <a:ext cx="35836666" cy="1779744"/>
          </a:xfrm>
          <a:prstGeom prst="roundRect">
            <a:avLst>
              <a:gd name="adj" fmla="val 22834"/>
            </a:avLst>
          </a:prstGeom>
          <a:noFill/>
          <a:ln>
            <a:solidFill>
              <a:srgbClr val="D4B48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3600" b="1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References</a:t>
            </a:r>
            <a:r>
              <a:rPr lang="en-US" sz="3600" b="1" dirty="0">
                <a:solidFill>
                  <a:srgbClr val="4C4C4B"/>
                </a:solidFill>
                <a:cs typeface="Arial" panose="020B0604020202020204" pitchFamily="34" charset="0"/>
              </a:rPr>
              <a:t>: </a:t>
            </a:r>
            <a:r>
              <a:rPr lang="en-US" sz="3600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Roman, Font size 36) </a:t>
            </a:r>
            <a:endParaRPr lang="en-US" sz="3600" b="1" dirty="0">
              <a:solidFill>
                <a:srgbClr val="4C4C4B"/>
              </a:solidFill>
              <a:cs typeface="Arial" panose="020B0604020202020204" pitchFamily="34" charset="0"/>
            </a:endParaRPr>
          </a:p>
          <a:p>
            <a:pPr algn="ctr"/>
            <a:endParaRPr lang="en-US" sz="4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120876" y="8363840"/>
            <a:ext cx="17751842" cy="6531894"/>
          </a:xfrm>
          <a:prstGeom prst="roundRect">
            <a:avLst>
              <a:gd name="adj" fmla="val 7777"/>
            </a:avLst>
          </a:prstGeom>
          <a:noFill/>
          <a:ln>
            <a:solidFill>
              <a:srgbClr val="D4B48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just">
              <a:lnSpc>
                <a:spcPts val="7500"/>
              </a:lnSpc>
            </a:pPr>
            <a:r>
              <a:rPr lang="en-US" sz="5200" b="1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Background and Aims:</a:t>
            </a:r>
            <a:r>
              <a:rPr lang="en-US" sz="5200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(Times New Roman, Font size 52) </a:t>
            </a:r>
          </a:p>
          <a:p>
            <a:pPr algn="just">
              <a:lnSpc>
                <a:spcPts val="7500"/>
              </a:lnSpc>
            </a:pPr>
            <a:endParaRPr lang="en-US" sz="5200" dirty="0">
              <a:solidFill>
                <a:srgbClr val="4C4C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120876" y="4402667"/>
            <a:ext cx="3907391" cy="3522133"/>
          </a:xfrm>
          <a:prstGeom prst="roundRect">
            <a:avLst>
              <a:gd name="adj" fmla="val 19471"/>
            </a:avLst>
          </a:prstGeom>
          <a:solidFill>
            <a:srgbClr val="D4B485"/>
          </a:solidFill>
          <a:ln>
            <a:solidFill>
              <a:srgbClr val="D4B48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Code:</a:t>
            </a:r>
          </a:p>
          <a:p>
            <a:pPr algn="ctr"/>
            <a:endParaRPr lang="en-US" sz="4800" b="1" dirty="0">
              <a:solidFill>
                <a:srgbClr val="D4B48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800" b="1" dirty="0">
              <a:solidFill>
                <a:srgbClr val="D4B48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502400" y="4402667"/>
            <a:ext cx="31455142" cy="3522133"/>
          </a:xfrm>
          <a:prstGeom prst="roundRect">
            <a:avLst>
              <a:gd name="adj" fmla="val 16226"/>
            </a:avLst>
          </a:prstGeom>
          <a:noFill/>
          <a:ln>
            <a:solidFill>
              <a:srgbClr val="D4B48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5600" b="1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en-US" sz="5400" b="1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(Times New Roman, Font size 56, Bold) </a:t>
            </a:r>
            <a:endParaRPr lang="en-US" sz="3600" b="1" dirty="0">
              <a:solidFill>
                <a:srgbClr val="4C4C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i="1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 (Times New Roman, Font size 44, Italic) </a:t>
            </a:r>
          </a:p>
          <a:p>
            <a:pPr algn="ctr"/>
            <a:endParaRPr lang="en-US" sz="4400" i="1" dirty="0">
              <a:solidFill>
                <a:srgbClr val="4C4C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20876" y="15334774"/>
            <a:ext cx="17751842" cy="6531894"/>
          </a:xfrm>
          <a:prstGeom prst="roundRect">
            <a:avLst>
              <a:gd name="adj" fmla="val 7388"/>
            </a:avLst>
          </a:prstGeom>
          <a:noFill/>
          <a:ln>
            <a:solidFill>
              <a:srgbClr val="D4B48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just">
              <a:lnSpc>
                <a:spcPts val="7500"/>
              </a:lnSpc>
            </a:pPr>
            <a:r>
              <a:rPr lang="en-US" sz="5200" b="1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Materials and Methods: </a:t>
            </a:r>
            <a:r>
              <a:rPr lang="en-US" sz="5200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Roman, Font size 52) </a:t>
            </a:r>
          </a:p>
          <a:p>
            <a:pPr algn="just">
              <a:lnSpc>
                <a:spcPts val="7500"/>
              </a:lnSpc>
            </a:pPr>
            <a:endParaRPr lang="en-US" sz="5200" dirty="0">
              <a:solidFill>
                <a:srgbClr val="4C4C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7500"/>
              </a:lnSpc>
            </a:pPr>
            <a:endParaRPr lang="en-US" sz="5200" dirty="0">
              <a:solidFill>
                <a:srgbClr val="4C4C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0205700" y="8363840"/>
            <a:ext cx="17751842" cy="6531894"/>
          </a:xfrm>
          <a:prstGeom prst="roundRect">
            <a:avLst>
              <a:gd name="adj" fmla="val 7972"/>
            </a:avLst>
          </a:prstGeom>
          <a:noFill/>
          <a:ln>
            <a:solidFill>
              <a:srgbClr val="D4B48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just">
              <a:lnSpc>
                <a:spcPts val="7500"/>
              </a:lnSpc>
            </a:pPr>
            <a:r>
              <a:rPr lang="en-US" sz="5200" b="1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Results:</a:t>
            </a:r>
            <a:r>
              <a:rPr lang="en-US" sz="5200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Times New Roman, Font size 52) 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0205700" y="15334774"/>
            <a:ext cx="17751842" cy="6531894"/>
          </a:xfrm>
          <a:prstGeom prst="roundRect">
            <a:avLst>
              <a:gd name="adj" fmla="val 6967"/>
            </a:avLst>
          </a:prstGeom>
          <a:noFill/>
          <a:ln>
            <a:solidFill>
              <a:srgbClr val="D4B485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just">
              <a:lnSpc>
                <a:spcPts val="7500"/>
              </a:lnSpc>
            </a:pPr>
            <a:r>
              <a:rPr lang="en-US" sz="5200" b="1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Conclusion: </a:t>
            </a:r>
            <a:r>
              <a:rPr lang="en-US" sz="5200" dirty="0">
                <a:solidFill>
                  <a:srgbClr val="4C4C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(Times New Roman, Font size 52) </a:t>
            </a:r>
          </a:p>
        </p:txBody>
      </p:sp>
    </p:spTree>
    <p:extLst>
      <p:ext uri="{BB962C8B-B14F-4D97-AF65-F5344CB8AC3E}">
        <p14:creationId xmlns:p14="http://schemas.microsoft.com/office/powerpoint/2010/main" val="3592699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2317</TotalTime>
  <Words>90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Soroosh Dehzad</cp:lastModifiedBy>
  <cp:revision>232</cp:revision>
  <dcterms:created xsi:type="dcterms:W3CDTF">2018-04-09T07:28:08Z</dcterms:created>
  <dcterms:modified xsi:type="dcterms:W3CDTF">2024-05-27T18:42:30Z</dcterms:modified>
</cp:coreProperties>
</file>